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embeddedFontLst>
    <p:embeddedFont>
      <p:font typeface="Roboto"/>
      <p:regular r:id="rId13"/>
      <p:bold r:id="rId14"/>
      <p:italic r:id="rId15"/>
      <p:boldItalic r:id="rId16"/>
    </p:embeddedFont>
    <p:embeddedFont>
      <p:font typeface="Fira Sans Extra Condensed Medium"/>
      <p:regular r:id="rId17"/>
      <p:bold r:id="rId18"/>
      <p:italic r:id="rId19"/>
      <p:boldItalic r:id="rId20"/>
    </p:embeddedFont>
    <p:embeddedFont>
      <p:font typeface="Didact Gothic"/>
      <p:regular r:id="rId21"/>
    </p:embeddedFont>
    <p:embeddedFont>
      <p:font typeface="Livvic"/>
      <p:regular r:id="rId22"/>
      <p:bold r:id="rId23"/>
      <p:italic r:id="rId24"/>
      <p:boldItalic r:id="rId25"/>
    </p:embeddedFont>
    <p:embeddedFont>
      <p:font typeface="Catamaran Light"/>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FiraSansExtraCondensedMedium-boldItalic.fntdata"/><Relationship Id="rId22" Type="http://schemas.openxmlformats.org/officeDocument/2006/relationships/font" Target="fonts/Livvic-regular.fntdata"/><Relationship Id="rId21" Type="http://schemas.openxmlformats.org/officeDocument/2006/relationships/font" Target="fonts/DidactGothic-regular.fntdata"/><Relationship Id="rId24" Type="http://schemas.openxmlformats.org/officeDocument/2006/relationships/font" Target="fonts/Livvic-italic.fntdata"/><Relationship Id="rId23" Type="http://schemas.openxmlformats.org/officeDocument/2006/relationships/font" Target="fonts/Livvic-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CatamaranLight-regular.fntdata"/><Relationship Id="rId25" Type="http://schemas.openxmlformats.org/officeDocument/2006/relationships/font" Target="fonts/Livvic-boldItalic.fntdata"/><Relationship Id="rId27" Type="http://schemas.openxmlformats.org/officeDocument/2006/relationships/font" Target="fonts/CatamaranLight-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Roboto-regular.fntdata"/><Relationship Id="rId12" Type="http://schemas.openxmlformats.org/officeDocument/2006/relationships/slide" Target="slides/slide8.xml"/><Relationship Id="rId15" Type="http://schemas.openxmlformats.org/officeDocument/2006/relationships/font" Target="fonts/Roboto-italic.fntdata"/><Relationship Id="rId14" Type="http://schemas.openxmlformats.org/officeDocument/2006/relationships/font" Target="fonts/Roboto-bold.fntdata"/><Relationship Id="rId17" Type="http://schemas.openxmlformats.org/officeDocument/2006/relationships/font" Target="fonts/FiraSansExtraCondensedMedium-regular.fntdata"/><Relationship Id="rId16" Type="http://schemas.openxmlformats.org/officeDocument/2006/relationships/font" Target="fonts/Roboto-boldItalic.fntdata"/><Relationship Id="rId19" Type="http://schemas.openxmlformats.org/officeDocument/2006/relationships/font" Target="fonts/FiraSansExtraCondensedMedium-italic.fntdata"/><Relationship Id="rId18" Type="http://schemas.openxmlformats.org/officeDocument/2006/relationships/font" Target="fonts/FiraSansExtraCondensedMedium-bold.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5522eb791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5522eb791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5465e7bc0b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5465e7bc0b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3e13d9a7e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3e13d9a7e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5158d5a3ec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5158d5a3ec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3e13d9a7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3e13d9a7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3e13d9a7e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3e13d9a7e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0" name="Google Shape;10;p2"/>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35">
    <p:spTree>
      <p:nvGrpSpPr>
        <p:cNvPr id="61" name="Shape 61"/>
        <p:cNvGrpSpPr/>
        <p:nvPr/>
      </p:nvGrpSpPr>
      <p:grpSpPr>
        <a:xfrm>
          <a:off x="0" y="0"/>
          <a:ext cx="0" cy="0"/>
          <a:chOff x="0" y="0"/>
          <a:chExt cx="0" cy="0"/>
        </a:xfrm>
      </p:grpSpPr>
      <p:sp>
        <p:nvSpPr>
          <p:cNvPr id="62" name="Google Shape;62;p11"/>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38">
    <p:spTree>
      <p:nvGrpSpPr>
        <p:cNvPr id="63" name="Shape 63"/>
        <p:cNvGrpSpPr/>
        <p:nvPr/>
      </p:nvGrpSpPr>
      <p:grpSpPr>
        <a:xfrm>
          <a:off x="0" y="0"/>
          <a:ext cx="0" cy="0"/>
          <a:chOff x="0" y="0"/>
          <a:chExt cx="0" cy="0"/>
        </a:xfrm>
      </p:grpSpPr>
      <p:sp>
        <p:nvSpPr>
          <p:cNvPr id="64" name="Google Shape;64;p12"/>
          <p:cNvSpPr txBox="1"/>
          <p:nvPr>
            <p:ph type="ctrTitle"/>
          </p:nvPr>
        </p:nvSpPr>
        <p:spPr>
          <a:xfrm>
            <a:off x="769725" y="1310050"/>
            <a:ext cx="3430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5" name="Google Shape;65;p12"/>
          <p:cNvSpPr txBox="1"/>
          <p:nvPr>
            <p:ph hasCustomPrompt="1" idx="2" type="title"/>
          </p:nvPr>
        </p:nvSpPr>
        <p:spPr>
          <a:xfrm rot="5400000">
            <a:off x="7142178" y="3570226"/>
            <a:ext cx="1738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30">
    <p:spTree>
      <p:nvGrpSpPr>
        <p:cNvPr id="66" name="Shape 66"/>
        <p:cNvGrpSpPr/>
        <p:nvPr/>
      </p:nvGrpSpPr>
      <p:grpSpPr>
        <a:xfrm>
          <a:off x="0" y="0"/>
          <a:ext cx="0" cy="0"/>
          <a:chOff x="0" y="0"/>
          <a:chExt cx="0" cy="0"/>
        </a:xfrm>
      </p:grpSpPr>
      <p:sp>
        <p:nvSpPr>
          <p:cNvPr id="67" name="Google Shape;67;p13"/>
          <p:cNvSpPr txBox="1"/>
          <p:nvPr>
            <p:ph type="ctrTitle"/>
          </p:nvPr>
        </p:nvSpPr>
        <p:spPr>
          <a:xfrm>
            <a:off x="656422" y="13944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8" name="Google Shape;68;p13"/>
          <p:cNvSpPr txBox="1"/>
          <p:nvPr>
            <p:ph idx="1" type="subTitle"/>
          </p:nvPr>
        </p:nvSpPr>
        <p:spPr>
          <a:xfrm>
            <a:off x="656425" y="18867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9" name="Google Shape;69;p13"/>
          <p:cNvSpPr txBox="1"/>
          <p:nvPr>
            <p:ph idx="2" type="ctrTitle"/>
          </p:nvPr>
        </p:nvSpPr>
        <p:spPr>
          <a:xfrm>
            <a:off x="2650710" y="13944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0" name="Google Shape;70;p13"/>
          <p:cNvSpPr txBox="1"/>
          <p:nvPr>
            <p:ph idx="3" type="subTitle"/>
          </p:nvPr>
        </p:nvSpPr>
        <p:spPr>
          <a:xfrm>
            <a:off x="2610700" y="18867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1" name="Google Shape;71;p13"/>
          <p:cNvSpPr txBox="1"/>
          <p:nvPr>
            <p:ph idx="4" type="ctrTitle"/>
          </p:nvPr>
        </p:nvSpPr>
        <p:spPr>
          <a:xfrm>
            <a:off x="4638106" y="13944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2" name="Google Shape;72;p13"/>
          <p:cNvSpPr txBox="1"/>
          <p:nvPr>
            <p:ph idx="5" type="subTitle"/>
          </p:nvPr>
        </p:nvSpPr>
        <p:spPr>
          <a:xfrm>
            <a:off x="4878076" y="18867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3" name="Google Shape;73;p13"/>
          <p:cNvSpPr txBox="1"/>
          <p:nvPr>
            <p:ph idx="6" type="ctrTitle"/>
          </p:nvPr>
        </p:nvSpPr>
        <p:spPr>
          <a:xfrm rot="5400000">
            <a:off x="6865575" y="1466125"/>
            <a:ext cx="25530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4" name="Google Shape;74;p13"/>
          <p:cNvSpPr txBox="1"/>
          <p:nvPr>
            <p:ph idx="7" type="ctrTitle"/>
          </p:nvPr>
        </p:nvSpPr>
        <p:spPr>
          <a:xfrm>
            <a:off x="656422" y="33678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5" name="Google Shape;75;p13"/>
          <p:cNvSpPr txBox="1"/>
          <p:nvPr>
            <p:ph idx="8" type="subTitle"/>
          </p:nvPr>
        </p:nvSpPr>
        <p:spPr>
          <a:xfrm>
            <a:off x="656425" y="38601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6" name="Google Shape;76;p13"/>
          <p:cNvSpPr txBox="1"/>
          <p:nvPr>
            <p:ph idx="9" type="ctrTitle"/>
          </p:nvPr>
        </p:nvSpPr>
        <p:spPr>
          <a:xfrm>
            <a:off x="2650710" y="33678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7" name="Google Shape;77;p13"/>
          <p:cNvSpPr txBox="1"/>
          <p:nvPr>
            <p:ph idx="13" type="subTitle"/>
          </p:nvPr>
        </p:nvSpPr>
        <p:spPr>
          <a:xfrm>
            <a:off x="2610700" y="38601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8" name="Google Shape;78;p13"/>
          <p:cNvSpPr txBox="1"/>
          <p:nvPr>
            <p:ph idx="14" type="ctrTitle"/>
          </p:nvPr>
        </p:nvSpPr>
        <p:spPr>
          <a:xfrm>
            <a:off x="4638106" y="33678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9" name="Google Shape;79;p13"/>
          <p:cNvSpPr txBox="1"/>
          <p:nvPr>
            <p:ph idx="15" type="subTitle"/>
          </p:nvPr>
        </p:nvSpPr>
        <p:spPr>
          <a:xfrm>
            <a:off x="4878076" y="38601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31">
    <p:spTree>
      <p:nvGrpSpPr>
        <p:cNvPr id="80" name="Shape 80"/>
        <p:cNvGrpSpPr/>
        <p:nvPr/>
      </p:nvGrpSpPr>
      <p:grpSpPr>
        <a:xfrm>
          <a:off x="0" y="0"/>
          <a:ext cx="0" cy="0"/>
          <a:chOff x="0" y="0"/>
          <a:chExt cx="0" cy="0"/>
        </a:xfrm>
      </p:grpSpPr>
      <p:sp>
        <p:nvSpPr>
          <p:cNvPr id="81" name="Google Shape;81;p14"/>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21">
    <p:spTree>
      <p:nvGrpSpPr>
        <p:cNvPr id="82" name="Shape 82"/>
        <p:cNvGrpSpPr/>
        <p:nvPr/>
      </p:nvGrpSpPr>
      <p:grpSpPr>
        <a:xfrm>
          <a:off x="0" y="0"/>
          <a:ext cx="0" cy="0"/>
          <a:chOff x="0" y="0"/>
          <a:chExt cx="0" cy="0"/>
        </a:xfrm>
      </p:grpSpPr>
      <p:sp>
        <p:nvSpPr>
          <p:cNvPr id="83" name="Google Shape;83;p15"/>
          <p:cNvSpPr txBox="1"/>
          <p:nvPr>
            <p:ph idx="1" type="subTitle"/>
          </p:nvPr>
        </p:nvSpPr>
        <p:spPr>
          <a:xfrm>
            <a:off x="4633950" y="1847896"/>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4" name="Google Shape;84;p15"/>
          <p:cNvSpPr txBox="1"/>
          <p:nvPr>
            <p:ph idx="2" type="subTitle"/>
          </p:nvPr>
        </p:nvSpPr>
        <p:spPr>
          <a:xfrm>
            <a:off x="4633950" y="3827870"/>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5" name="Google Shape;85;p15"/>
          <p:cNvSpPr txBox="1"/>
          <p:nvPr>
            <p:ph type="ctrTitle"/>
          </p:nvPr>
        </p:nvSpPr>
        <p:spPr>
          <a:xfrm>
            <a:off x="4633950" y="1539296"/>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6" name="Google Shape;86;p15"/>
          <p:cNvSpPr txBox="1"/>
          <p:nvPr>
            <p:ph idx="3" type="ctrTitle"/>
          </p:nvPr>
        </p:nvSpPr>
        <p:spPr>
          <a:xfrm>
            <a:off x="4633950" y="351927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7" name="Google Shape;87;p15"/>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32">
    <p:spTree>
      <p:nvGrpSpPr>
        <p:cNvPr id="88" name="Shape 88"/>
        <p:cNvGrpSpPr/>
        <p:nvPr/>
      </p:nvGrpSpPr>
      <p:grpSpPr>
        <a:xfrm>
          <a:off x="0" y="0"/>
          <a:ext cx="0" cy="0"/>
          <a:chOff x="0" y="0"/>
          <a:chExt cx="0" cy="0"/>
        </a:xfrm>
      </p:grpSpPr>
      <p:sp>
        <p:nvSpPr>
          <p:cNvPr id="89" name="Google Shape;89;p16"/>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
        <p:nvSpPr>
          <p:cNvPr id="90" name="Google Shape;90;p16"/>
          <p:cNvSpPr txBox="1"/>
          <p:nvPr>
            <p:ph type="ctrTitle"/>
          </p:nvPr>
        </p:nvSpPr>
        <p:spPr>
          <a:xfrm rot="5400000">
            <a:off x="7241489" y="1041025"/>
            <a:ext cx="1702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4">
  <p:cSld name="CUSTOM_33">
    <p:spTree>
      <p:nvGrpSpPr>
        <p:cNvPr id="91" name="Shape 91"/>
        <p:cNvGrpSpPr/>
        <p:nvPr/>
      </p:nvGrpSpPr>
      <p:grpSpPr>
        <a:xfrm>
          <a:off x="0" y="0"/>
          <a:ext cx="0" cy="0"/>
          <a:chOff x="0" y="0"/>
          <a:chExt cx="0" cy="0"/>
        </a:xfrm>
      </p:grpSpPr>
      <p:sp>
        <p:nvSpPr>
          <p:cNvPr id="92" name="Google Shape;92;p17"/>
          <p:cNvSpPr txBox="1"/>
          <p:nvPr>
            <p:ph idx="1" type="subTitle"/>
          </p:nvPr>
        </p:nvSpPr>
        <p:spPr>
          <a:xfrm flipH="1">
            <a:off x="840600" y="2432150"/>
            <a:ext cx="1650300" cy="75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3" name="Google Shape;93;p17"/>
          <p:cNvSpPr txBox="1"/>
          <p:nvPr>
            <p:ph idx="2" type="subTitle"/>
          </p:nvPr>
        </p:nvSpPr>
        <p:spPr>
          <a:xfrm>
            <a:off x="4702174" y="1049093"/>
            <a:ext cx="1960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4" name="Google Shape;94;p17"/>
          <p:cNvSpPr txBox="1"/>
          <p:nvPr>
            <p:ph type="ctrTitle"/>
          </p:nvPr>
        </p:nvSpPr>
        <p:spPr>
          <a:xfrm>
            <a:off x="-533400" y="2047350"/>
            <a:ext cx="3024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5" name="Google Shape;95;p17"/>
          <p:cNvSpPr txBox="1"/>
          <p:nvPr>
            <p:ph idx="3" type="ctrTitle"/>
          </p:nvPr>
        </p:nvSpPr>
        <p:spPr>
          <a:xfrm>
            <a:off x="4702174" y="664293"/>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6" name="Google Shape;96;p17"/>
          <p:cNvSpPr txBox="1"/>
          <p:nvPr>
            <p:ph idx="4" type="subTitle"/>
          </p:nvPr>
        </p:nvSpPr>
        <p:spPr>
          <a:xfrm>
            <a:off x="4702174" y="3788925"/>
            <a:ext cx="2214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17"/>
          <p:cNvSpPr txBox="1"/>
          <p:nvPr>
            <p:ph idx="5" type="ctrTitle"/>
          </p:nvPr>
        </p:nvSpPr>
        <p:spPr>
          <a:xfrm>
            <a:off x="4702174" y="3389725"/>
            <a:ext cx="24756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8" name="Google Shape;98;p17"/>
          <p:cNvSpPr txBox="1"/>
          <p:nvPr>
            <p:ph idx="6"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34">
    <p:spTree>
      <p:nvGrpSpPr>
        <p:cNvPr id="99" name="Shape 99"/>
        <p:cNvGrpSpPr/>
        <p:nvPr/>
      </p:nvGrpSpPr>
      <p:grpSpPr>
        <a:xfrm>
          <a:off x="0" y="0"/>
          <a:ext cx="0" cy="0"/>
          <a:chOff x="0" y="0"/>
          <a:chExt cx="0" cy="0"/>
        </a:xfrm>
      </p:grpSpPr>
      <p:sp>
        <p:nvSpPr>
          <p:cNvPr id="100" name="Google Shape;100;p18"/>
          <p:cNvSpPr txBox="1"/>
          <p:nvPr>
            <p:ph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1" name="Google Shape;101;p18"/>
          <p:cNvSpPr txBox="1"/>
          <p:nvPr>
            <p:ph idx="1" type="subTitle"/>
          </p:nvPr>
        </p:nvSpPr>
        <p:spPr>
          <a:xfrm>
            <a:off x="1579064" y="2147200"/>
            <a:ext cx="16266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2" name="Google Shape;102;p18"/>
          <p:cNvSpPr txBox="1"/>
          <p:nvPr>
            <p:ph idx="2" type="ctrTitle"/>
          </p:nvPr>
        </p:nvSpPr>
        <p:spPr>
          <a:xfrm>
            <a:off x="1579064" y="176240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3" name="Google Shape;103;p18"/>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04" name="Google Shape;104;p18"/>
          <p:cNvSpPr txBox="1"/>
          <p:nvPr>
            <p:ph idx="4" type="ctrTitle"/>
          </p:nvPr>
        </p:nvSpPr>
        <p:spPr>
          <a:xfrm>
            <a:off x="3075567" y="1762400"/>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6">
  <p:cSld name="CUSTOM_11_1_2_1">
    <p:spTree>
      <p:nvGrpSpPr>
        <p:cNvPr id="105" name="Shape 105"/>
        <p:cNvGrpSpPr/>
        <p:nvPr/>
      </p:nvGrpSpPr>
      <p:grpSpPr>
        <a:xfrm>
          <a:off x="0" y="0"/>
          <a:ext cx="0" cy="0"/>
          <a:chOff x="0" y="0"/>
          <a:chExt cx="0" cy="0"/>
        </a:xfrm>
      </p:grpSpPr>
      <p:sp>
        <p:nvSpPr>
          <p:cNvPr id="106" name="Google Shape;106;p19"/>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p:txBody>
      </p:sp>
      <p:sp>
        <p:nvSpPr>
          <p:cNvPr id="107" name="Google Shape;107;p19"/>
          <p:cNvSpPr txBox="1"/>
          <p:nvPr>
            <p:ph idx="1" type="subTitle"/>
          </p:nvPr>
        </p:nvSpPr>
        <p:spPr>
          <a:xfrm>
            <a:off x="831200" y="2314225"/>
            <a:ext cx="30816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108" name="Shape 108"/>
        <p:cNvGrpSpPr/>
        <p:nvPr/>
      </p:nvGrpSpPr>
      <p:grpSpPr>
        <a:xfrm>
          <a:off x="0" y="0"/>
          <a:ext cx="0" cy="0"/>
          <a:chOff x="0" y="0"/>
          <a:chExt cx="0" cy="0"/>
        </a:xfrm>
      </p:grpSpPr>
      <p:sp>
        <p:nvSpPr>
          <p:cNvPr id="109" name="Google Shape;109;p20"/>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0" name="Google Shape;110;p20"/>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1" name="Shape 11"/>
        <p:cNvGrpSpPr/>
        <p:nvPr/>
      </p:nvGrpSpPr>
      <p:grpSpPr>
        <a:xfrm>
          <a:off x="0" y="0"/>
          <a:ext cx="0" cy="0"/>
          <a:chOff x="0" y="0"/>
          <a:chExt cx="0" cy="0"/>
        </a:xfrm>
      </p:grpSpPr>
      <p:sp>
        <p:nvSpPr>
          <p:cNvPr id="12" name="Google Shape;12;p3"/>
          <p:cNvSpPr txBox="1"/>
          <p:nvPr>
            <p:ph type="ctrTitle"/>
          </p:nvPr>
        </p:nvSpPr>
        <p:spPr>
          <a:xfrm>
            <a:off x="3423902" y="38747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3" name="Google Shape;13;p3"/>
          <p:cNvSpPr txBox="1"/>
          <p:nvPr>
            <p:ph idx="1" type="subTitle"/>
          </p:nvPr>
        </p:nvSpPr>
        <p:spPr>
          <a:xfrm>
            <a:off x="3423900" y="802521"/>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2023007" y="654113"/>
            <a:ext cx="17391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p:nvPr>
            <p:ph idx="3" type="ctrTitle"/>
          </p:nvPr>
        </p:nvSpPr>
        <p:spPr>
          <a:xfrm>
            <a:off x="3425264" y="1224286"/>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6" name="Google Shape;16;p3"/>
          <p:cNvSpPr txBox="1"/>
          <p:nvPr>
            <p:ph idx="4" type="subTitle"/>
          </p:nvPr>
        </p:nvSpPr>
        <p:spPr>
          <a:xfrm>
            <a:off x="3425259" y="1638859"/>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 name="Google Shape;17;p3"/>
          <p:cNvSpPr txBox="1"/>
          <p:nvPr>
            <p:ph hasCustomPrompt="1" idx="5" type="title"/>
          </p:nvPr>
        </p:nvSpPr>
        <p:spPr>
          <a:xfrm>
            <a:off x="2023007" y="1488788"/>
            <a:ext cx="1615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idx="6" type="ctrTitle"/>
          </p:nvPr>
        </p:nvSpPr>
        <p:spPr>
          <a:xfrm>
            <a:off x="3427999" y="206109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9" name="Google Shape;19;p3"/>
          <p:cNvSpPr txBox="1"/>
          <p:nvPr>
            <p:ph idx="7" type="subTitle"/>
          </p:nvPr>
        </p:nvSpPr>
        <p:spPr>
          <a:xfrm>
            <a:off x="3427997" y="2475197"/>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 name="Google Shape;20;p3"/>
          <p:cNvSpPr txBox="1"/>
          <p:nvPr>
            <p:ph hasCustomPrompt="1" idx="8" type="title"/>
          </p:nvPr>
        </p:nvSpPr>
        <p:spPr>
          <a:xfrm>
            <a:off x="2023007" y="232346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9" type="ctrTitle"/>
          </p:nvPr>
        </p:nvSpPr>
        <p:spPr>
          <a:xfrm rot="5400000">
            <a:off x="6601629"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2" name="Google Shape;22;p3"/>
          <p:cNvSpPr txBox="1"/>
          <p:nvPr>
            <p:ph idx="13" type="ctrTitle"/>
          </p:nvPr>
        </p:nvSpPr>
        <p:spPr>
          <a:xfrm>
            <a:off x="3427999" y="2897911"/>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3" name="Google Shape;23;p3"/>
          <p:cNvSpPr txBox="1"/>
          <p:nvPr>
            <p:ph idx="14" type="subTitle"/>
          </p:nvPr>
        </p:nvSpPr>
        <p:spPr>
          <a:xfrm>
            <a:off x="3427997" y="331153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4" name="Google Shape;24;p3"/>
          <p:cNvSpPr txBox="1"/>
          <p:nvPr>
            <p:ph hasCustomPrompt="1" idx="15" type="title"/>
          </p:nvPr>
        </p:nvSpPr>
        <p:spPr>
          <a:xfrm>
            <a:off x="2023007" y="3158138"/>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p:nvPr>
            <p:ph idx="16" type="ctrTitle"/>
          </p:nvPr>
        </p:nvSpPr>
        <p:spPr>
          <a:xfrm>
            <a:off x="3427999" y="373472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6" name="Google Shape;26;p3"/>
          <p:cNvSpPr txBox="1"/>
          <p:nvPr>
            <p:ph idx="17" type="subTitle"/>
          </p:nvPr>
        </p:nvSpPr>
        <p:spPr>
          <a:xfrm>
            <a:off x="3427997" y="4147872"/>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7" name="Google Shape;27;p3"/>
          <p:cNvSpPr txBox="1"/>
          <p:nvPr>
            <p:ph hasCustomPrompt="1" idx="18" type="title"/>
          </p:nvPr>
        </p:nvSpPr>
        <p:spPr>
          <a:xfrm>
            <a:off x="2023007" y="399281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25_1">
    <p:spTree>
      <p:nvGrpSpPr>
        <p:cNvPr id="111" name="Shape 111"/>
        <p:cNvGrpSpPr/>
        <p:nvPr/>
      </p:nvGrpSpPr>
      <p:grpSpPr>
        <a:xfrm>
          <a:off x="0" y="0"/>
          <a:ext cx="0" cy="0"/>
          <a:chOff x="0" y="0"/>
          <a:chExt cx="0" cy="0"/>
        </a:xfrm>
      </p:grpSpPr>
      <p:sp>
        <p:nvSpPr>
          <p:cNvPr id="112" name="Google Shape;112;p21"/>
          <p:cNvSpPr txBox="1"/>
          <p:nvPr>
            <p:ph idx="1" type="body"/>
          </p:nvPr>
        </p:nvSpPr>
        <p:spPr>
          <a:xfrm>
            <a:off x="642050" y="127755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3" name="Google Shape;113;p21"/>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4" name="Google Shape;114;p21"/>
          <p:cNvSpPr txBox="1"/>
          <p:nvPr>
            <p:ph idx="2" type="subTitle"/>
          </p:nvPr>
        </p:nvSpPr>
        <p:spPr>
          <a:xfrm>
            <a:off x="642050" y="540000"/>
            <a:ext cx="4655400" cy="96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3">
    <p:spTree>
      <p:nvGrpSpPr>
        <p:cNvPr id="28" name="Shape 28"/>
        <p:cNvGrpSpPr/>
        <p:nvPr/>
      </p:nvGrpSpPr>
      <p:grpSpPr>
        <a:xfrm>
          <a:off x="0" y="0"/>
          <a:ext cx="0" cy="0"/>
          <a:chOff x="0" y="0"/>
          <a:chExt cx="0" cy="0"/>
        </a:xfrm>
      </p:grpSpPr>
      <p:sp>
        <p:nvSpPr>
          <p:cNvPr id="29" name="Google Shape;29;p4"/>
          <p:cNvSpPr txBox="1"/>
          <p:nvPr>
            <p:ph type="title"/>
          </p:nvPr>
        </p:nvSpPr>
        <p:spPr>
          <a:xfrm>
            <a:off x="672375" y="1432475"/>
            <a:ext cx="3498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p:txBody>
      </p:sp>
      <p:sp>
        <p:nvSpPr>
          <p:cNvPr id="30" name="Google Shape;30;p4"/>
          <p:cNvSpPr txBox="1"/>
          <p:nvPr>
            <p:ph idx="1" type="subTitle"/>
          </p:nvPr>
        </p:nvSpPr>
        <p:spPr>
          <a:xfrm flipH="1">
            <a:off x="1667175" y="2154225"/>
            <a:ext cx="25032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27_1_1">
    <p:spTree>
      <p:nvGrpSpPr>
        <p:cNvPr id="31" name="Shape 31"/>
        <p:cNvGrpSpPr/>
        <p:nvPr/>
      </p:nvGrpSpPr>
      <p:grpSpPr>
        <a:xfrm>
          <a:off x="0" y="0"/>
          <a:ext cx="0" cy="0"/>
          <a:chOff x="0" y="0"/>
          <a:chExt cx="0" cy="0"/>
        </a:xfrm>
      </p:grpSpPr>
      <p:sp>
        <p:nvSpPr>
          <p:cNvPr id="32" name="Google Shape;32;p5"/>
          <p:cNvSpPr txBox="1"/>
          <p:nvPr>
            <p:ph type="ctrTitle"/>
          </p:nvPr>
        </p:nvSpPr>
        <p:spPr>
          <a:xfrm>
            <a:off x="631875" y="842025"/>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3" name="Google Shape;33;p5"/>
          <p:cNvSpPr txBox="1"/>
          <p:nvPr>
            <p:ph idx="1" type="subTitle"/>
          </p:nvPr>
        </p:nvSpPr>
        <p:spPr>
          <a:xfrm>
            <a:off x="631884" y="1410841"/>
            <a:ext cx="2480700" cy="5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4" name="Google Shape;34;p5"/>
          <p:cNvSpPr txBox="1"/>
          <p:nvPr>
            <p:ph idx="2" type="ctrTitle"/>
          </p:nvPr>
        </p:nvSpPr>
        <p:spPr>
          <a:xfrm>
            <a:off x="4213664" y="842025"/>
            <a:ext cx="26979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5"/>
          <p:cNvSpPr txBox="1"/>
          <p:nvPr>
            <p:ph idx="3" type="subTitle"/>
          </p:nvPr>
        </p:nvSpPr>
        <p:spPr>
          <a:xfrm>
            <a:off x="4213664" y="1410841"/>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6" name="Google Shape;36;p5"/>
          <p:cNvSpPr txBox="1"/>
          <p:nvPr>
            <p:ph idx="4" type="ctrTitle"/>
          </p:nvPr>
        </p:nvSpPr>
        <p:spPr>
          <a:xfrm>
            <a:off x="631883" y="3331927"/>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 name="Google Shape;37;p5"/>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8" name="Google Shape;38;p5"/>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9" name="Google Shape;39;p5"/>
          <p:cNvSpPr txBox="1"/>
          <p:nvPr>
            <p:ph idx="7" type="ctrTitle"/>
          </p:nvPr>
        </p:nvSpPr>
        <p:spPr>
          <a:xfrm>
            <a:off x="4213664" y="3331934"/>
            <a:ext cx="25860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 name="Google Shape;40;p5"/>
          <p:cNvSpPr txBox="1"/>
          <p:nvPr>
            <p:ph idx="8" type="subTitle"/>
          </p:nvPr>
        </p:nvSpPr>
        <p:spPr>
          <a:xfrm>
            <a:off x="4213664" y="3914208"/>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7">
    <p:spTree>
      <p:nvGrpSpPr>
        <p:cNvPr id="41" name="Shape 41"/>
        <p:cNvGrpSpPr/>
        <p:nvPr/>
      </p:nvGrpSpPr>
      <p:grpSpPr>
        <a:xfrm>
          <a:off x="0" y="0"/>
          <a:ext cx="0" cy="0"/>
          <a:chOff x="0" y="0"/>
          <a:chExt cx="0" cy="0"/>
        </a:xfrm>
      </p:grpSpPr>
      <p:sp>
        <p:nvSpPr>
          <p:cNvPr id="42" name="Google Shape;42;p6"/>
          <p:cNvSpPr txBox="1"/>
          <p:nvPr>
            <p:ph type="ctrTitle"/>
          </p:nvPr>
        </p:nvSpPr>
        <p:spPr>
          <a:xfrm>
            <a:off x="4921575"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3" name="Google Shape;43;p6"/>
          <p:cNvSpPr txBox="1"/>
          <p:nvPr>
            <p:ph idx="1" type="subTitle"/>
          </p:nvPr>
        </p:nvSpPr>
        <p:spPr>
          <a:xfrm>
            <a:off x="4921575"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4" name="Google Shape;44;p6"/>
          <p:cNvSpPr txBox="1"/>
          <p:nvPr>
            <p:ph idx="2" type="ctrTitle"/>
          </p:nvPr>
        </p:nvSpPr>
        <p:spPr>
          <a:xfrm>
            <a:off x="906139"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5" name="Google Shape;45;p6"/>
          <p:cNvSpPr txBox="1"/>
          <p:nvPr>
            <p:ph idx="3" type="subTitle"/>
          </p:nvPr>
        </p:nvSpPr>
        <p:spPr>
          <a:xfrm>
            <a:off x="906139"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6" name="Google Shape;46;p6"/>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7" name="Google Shape;47;p6"/>
          <p:cNvSpPr txBox="1"/>
          <p:nvPr>
            <p:ph idx="5" type="ctrTitle"/>
          </p:nvPr>
        </p:nvSpPr>
        <p:spPr>
          <a:xfrm>
            <a:off x="2928557" y="2993035"/>
            <a:ext cx="17988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8" name="Google Shape;48;p6"/>
          <p:cNvSpPr txBox="1"/>
          <p:nvPr>
            <p:ph idx="6" type="subTitle"/>
          </p:nvPr>
        </p:nvSpPr>
        <p:spPr>
          <a:xfrm>
            <a:off x="2928550" y="3553810"/>
            <a:ext cx="14763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14">
    <p:spTree>
      <p:nvGrpSpPr>
        <p:cNvPr id="49" name="Shape 49"/>
        <p:cNvGrpSpPr/>
        <p:nvPr/>
      </p:nvGrpSpPr>
      <p:grpSpPr>
        <a:xfrm>
          <a:off x="0" y="0"/>
          <a:ext cx="0" cy="0"/>
          <a:chOff x="0" y="0"/>
          <a:chExt cx="0" cy="0"/>
        </a:xfrm>
      </p:grpSpPr>
      <p:sp>
        <p:nvSpPr>
          <p:cNvPr id="50" name="Google Shape;50;p7"/>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51" name="Google Shape;51;p7"/>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8">
    <p:spTree>
      <p:nvGrpSpPr>
        <p:cNvPr id="52" name="Shape 52"/>
        <p:cNvGrpSpPr/>
        <p:nvPr/>
      </p:nvGrpSpPr>
      <p:grpSpPr>
        <a:xfrm>
          <a:off x="0" y="0"/>
          <a:ext cx="0" cy="0"/>
          <a:chOff x="0" y="0"/>
          <a:chExt cx="0" cy="0"/>
        </a:xfrm>
      </p:grpSpPr>
      <p:sp>
        <p:nvSpPr>
          <p:cNvPr id="53" name="Google Shape;53;p8"/>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4" name="Google Shape;54;p8"/>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16">
    <p:spTree>
      <p:nvGrpSpPr>
        <p:cNvPr id="55" name="Shape 55"/>
        <p:cNvGrpSpPr/>
        <p:nvPr/>
      </p:nvGrpSpPr>
      <p:grpSpPr>
        <a:xfrm>
          <a:off x="0" y="0"/>
          <a:ext cx="0" cy="0"/>
          <a:chOff x="0" y="0"/>
          <a:chExt cx="0" cy="0"/>
        </a:xfrm>
      </p:grpSpPr>
      <p:sp>
        <p:nvSpPr>
          <p:cNvPr id="56" name="Google Shape;56;p9"/>
          <p:cNvSpPr txBox="1"/>
          <p:nvPr>
            <p:ph idx="1" type="subTitle"/>
          </p:nvPr>
        </p:nvSpPr>
        <p:spPr>
          <a:xfrm>
            <a:off x="2117847"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7" name="Google Shape;57;p9"/>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16_1">
    <p:spTree>
      <p:nvGrpSpPr>
        <p:cNvPr id="58" name="Shape 58"/>
        <p:cNvGrpSpPr/>
        <p:nvPr/>
      </p:nvGrpSpPr>
      <p:grpSpPr>
        <a:xfrm>
          <a:off x="0" y="0"/>
          <a:ext cx="0" cy="0"/>
          <a:chOff x="0" y="0"/>
          <a:chExt cx="0" cy="0"/>
        </a:xfrm>
      </p:grpSpPr>
      <p:sp>
        <p:nvSpPr>
          <p:cNvPr id="59" name="Google Shape;59;p10"/>
          <p:cNvSpPr txBox="1"/>
          <p:nvPr>
            <p:ph idx="1" type="subTitle"/>
          </p:nvPr>
        </p:nvSpPr>
        <p:spPr>
          <a:xfrm flipH="1">
            <a:off x="4189625"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60" name="Google Shape;60;p10"/>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indent="-304800" lvl="1" marL="914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indent="-304800" lvl="2" marL="1371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indent="-304800" lvl="3" marL="1828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indent="-304800" lvl="4" marL="22860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indent="-304800" lvl="5" marL="27432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indent="-304800" lvl="6" marL="3200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indent="-304800" lvl="7" marL="3657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indent="-304800" lvl="8" marL="411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hyperlink" Target="http://drive.google.com/file/d/1PQ4-NJJ2th2kJMZB0GJNXzCitg80j339/view"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8" name="Shape 118"/>
        <p:cNvGrpSpPr/>
        <p:nvPr/>
      </p:nvGrpSpPr>
      <p:grpSpPr>
        <a:xfrm>
          <a:off x="0" y="0"/>
          <a:ext cx="0" cy="0"/>
          <a:chOff x="0" y="0"/>
          <a:chExt cx="0" cy="0"/>
        </a:xfrm>
      </p:grpSpPr>
      <p:pic>
        <p:nvPicPr>
          <p:cNvPr id="119" name="Google Shape;119;p22"/>
          <p:cNvPicPr preferRelativeResize="0"/>
          <p:nvPr/>
        </p:nvPicPr>
        <p:blipFill rotWithShape="1">
          <a:blip r:embed="rId3">
            <a:alphaModFix/>
          </a:blip>
          <a:srcRect b="0" l="3499" r="-21341" t="0"/>
          <a:stretch/>
        </p:blipFill>
        <p:spPr>
          <a:xfrm>
            <a:off x="1872275" y="0"/>
            <a:ext cx="8879852" cy="5143476"/>
          </a:xfrm>
          <a:prstGeom prst="rect">
            <a:avLst/>
          </a:prstGeom>
          <a:noFill/>
          <a:ln>
            <a:noFill/>
          </a:ln>
        </p:spPr>
      </p:pic>
      <p:sp>
        <p:nvSpPr>
          <p:cNvPr id="120" name="Google Shape;120;p22"/>
          <p:cNvSpPr/>
          <p:nvPr/>
        </p:nvSpPr>
        <p:spPr>
          <a:xfrm rot="5400000">
            <a:off x="1428875" y="13850"/>
            <a:ext cx="3358800" cy="5026500"/>
          </a:xfrm>
          <a:prstGeom prst="rect">
            <a:avLst/>
          </a:prstGeom>
          <a:solidFill>
            <a:schemeClr val="accent1">
              <a:alpha val="861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2"/>
          <p:cNvSpPr txBox="1"/>
          <p:nvPr>
            <p:ph idx="1" type="subTitle"/>
          </p:nvPr>
        </p:nvSpPr>
        <p:spPr>
          <a:xfrm>
            <a:off x="734775" y="3237975"/>
            <a:ext cx="2402100" cy="71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700">
                <a:solidFill>
                  <a:schemeClr val="lt1"/>
                </a:solidFill>
              </a:rPr>
              <a:t>Presented</a:t>
            </a:r>
            <a:r>
              <a:rPr lang="es" sz="1700">
                <a:solidFill>
                  <a:schemeClr val="lt1"/>
                </a:solidFill>
              </a:rPr>
              <a:t> by QWERTY</a:t>
            </a:r>
            <a:endParaRPr sz="1700">
              <a:solidFill>
                <a:schemeClr val="lt1"/>
              </a:solidFill>
            </a:endParaRPr>
          </a:p>
        </p:txBody>
      </p:sp>
      <p:sp>
        <p:nvSpPr>
          <p:cNvPr id="122" name="Google Shape;122;p22"/>
          <p:cNvSpPr txBox="1"/>
          <p:nvPr>
            <p:ph type="ctrTitle"/>
          </p:nvPr>
        </p:nvSpPr>
        <p:spPr>
          <a:xfrm>
            <a:off x="734775" y="1680588"/>
            <a:ext cx="4886700" cy="1782300"/>
          </a:xfrm>
          <a:prstGeom prst="rect">
            <a:avLst/>
          </a:prstGeom>
        </p:spPr>
        <p:txBody>
          <a:bodyPr anchorCtr="0" anchor="b" bIns="91425" lIns="91425" spcFirstLastPara="1" rIns="91425" wrap="square" tIns="91425">
            <a:noAutofit/>
          </a:bodyPr>
          <a:lstStyle/>
          <a:p>
            <a:pPr indent="0" lvl="0" marL="0" rtl="0" algn="l">
              <a:lnSpc>
                <a:spcPct val="50000"/>
              </a:lnSpc>
              <a:spcBef>
                <a:spcPts val="0"/>
              </a:spcBef>
              <a:spcAft>
                <a:spcPts val="0"/>
              </a:spcAft>
              <a:buNone/>
            </a:pPr>
            <a:r>
              <a:rPr lang="es" sz="6700">
                <a:solidFill>
                  <a:schemeClr val="lt1"/>
                </a:solidFill>
              </a:rPr>
              <a:t>MOBOT</a:t>
            </a:r>
            <a:r>
              <a:rPr lang="es">
                <a:solidFill>
                  <a:schemeClr val="lt1"/>
                </a:solidFill>
              </a:rPr>
              <a:t> </a:t>
            </a:r>
            <a:endParaRPr>
              <a:solidFill>
                <a:schemeClr val="lt1"/>
              </a:solidFill>
            </a:endParaRPr>
          </a:p>
          <a:p>
            <a:pPr indent="0" lvl="0" marL="0" rtl="0" algn="l">
              <a:lnSpc>
                <a:spcPct val="50000"/>
              </a:lnSpc>
              <a:spcBef>
                <a:spcPts val="0"/>
              </a:spcBef>
              <a:spcAft>
                <a:spcPts val="0"/>
              </a:spcAft>
              <a:buNone/>
            </a:pPr>
            <a:r>
              <a:t/>
            </a:r>
            <a:endParaRPr sz="3100">
              <a:solidFill>
                <a:schemeClr val="lt1"/>
              </a:solidFill>
            </a:endParaRPr>
          </a:p>
          <a:p>
            <a:pPr indent="0" lvl="0" marL="0" rtl="0" algn="l">
              <a:lnSpc>
                <a:spcPct val="50000"/>
              </a:lnSpc>
              <a:spcBef>
                <a:spcPts val="0"/>
              </a:spcBef>
              <a:spcAft>
                <a:spcPts val="0"/>
              </a:spcAft>
              <a:buNone/>
            </a:pPr>
            <a:r>
              <a:rPr lang="es" sz="3100">
                <a:solidFill>
                  <a:schemeClr val="lt1"/>
                </a:solidFill>
              </a:rPr>
              <a:t>Revolutionizing Mobility</a:t>
            </a:r>
            <a:endParaRPr sz="3100">
              <a:solidFill>
                <a:schemeClr val="lt1"/>
              </a:solidFill>
            </a:endParaRPr>
          </a:p>
          <a:p>
            <a:pPr indent="0" lvl="0" marL="0" rtl="0" algn="l">
              <a:lnSpc>
                <a:spcPct val="50000"/>
              </a:lnSpc>
              <a:spcBef>
                <a:spcPts val="0"/>
              </a:spcBef>
              <a:spcAft>
                <a:spcPts val="0"/>
              </a:spcAft>
              <a:buNone/>
            </a:pPr>
            <a:r>
              <a:t/>
            </a:r>
            <a:endParaRPr sz="3100">
              <a:solidFill>
                <a:schemeClr val="lt1"/>
              </a:solidFill>
            </a:endParaRPr>
          </a:p>
          <a:p>
            <a:pPr indent="0" lvl="0" marL="0" rtl="0" algn="l">
              <a:lnSpc>
                <a:spcPct val="50000"/>
              </a:lnSpc>
              <a:spcBef>
                <a:spcPts val="0"/>
              </a:spcBef>
              <a:spcAft>
                <a:spcPts val="0"/>
              </a:spcAft>
              <a:buNone/>
            </a:pPr>
            <a:r>
              <a:rPr b="0" lang="es" sz="2900">
                <a:solidFill>
                  <a:schemeClr val="lt1"/>
                </a:solidFill>
              </a:rPr>
              <a:t>DWL 2022 Hackathon</a:t>
            </a:r>
            <a:endParaRPr b="0" sz="2900">
              <a:solidFill>
                <a:schemeClr val="lt1"/>
              </a:solidFill>
            </a:endParaRPr>
          </a:p>
        </p:txBody>
      </p:sp>
      <p:sp>
        <p:nvSpPr>
          <p:cNvPr id="123" name="Google Shape;123;p22"/>
          <p:cNvSpPr/>
          <p:nvPr/>
        </p:nvSpPr>
        <p:spPr>
          <a:xfrm flipH="1" rot="-5400000">
            <a:off x="7354200" y="2416550"/>
            <a:ext cx="3358800" cy="22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7" name="Shape 127"/>
        <p:cNvGrpSpPr/>
        <p:nvPr/>
      </p:nvGrpSpPr>
      <p:grpSpPr>
        <a:xfrm>
          <a:off x="0" y="0"/>
          <a:ext cx="0" cy="0"/>
          <a:chOff x="0" y="0"/>
          <a:chExt cx="0" cy="0"/>
        </a:xfrm>
      </p:grpSpPr>
      <p:pic>
        <p:nvPicPr>
          <p:cNvPr id="128" name="Google Shape;128;p23"/>
          <p:cNvPicPr preferRelativeResize="0"/>
          <p:nvPr/>
        </p:nvPicPr>
        <p:blipFill>
          <a:blip r:embed="rId3">
            <a:alphaModFix amt="35000"/>
          </a:blip>
          <a:stretch>
            <a:fillRect/>
          </a:stretch>
        </p:blipFill>
        <p:spPr>
          <a:xfrm>
            <a:off x="573050" y="322363"/>
            <a:ext cx="7997902" cy="4498775"/>
          </a:xfrm>
          <a:prstGeom prst="rect">
            <a:avLst/>
          </a:prstGeom>
          <a:noFill/>
          <a:ln>
            <a:noFill/>
          </a:ln>
        </p:spPr>
      </p:pic>
      <p:sp>
        <p:nvSpPr>
          <p:cNvPr id="129" name="Google Shape;129;p23"/>
          <p:cNvSpPr txBox="1"/>
          <p:nvPr>
            <p:ph idx="1" type="subTitle"/>
          </p:nvPr>
        </p:nvSpPr>
        <p:spPr>
          <a:xfrm flipH="1">
            <a:off x="371050" y="3300200"/>
            <a:ext cx="3205200" cy="128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3C4245"/>
                </a:solidFill>
                <a:latin typeface="Arial"/>
                <a:ea typeface="Arial"/>
                <a:cs typeface="Arial"/>
                <a:sym typeface="Arial"/>
              </a:rPr>
              <a:t>Singapore's population is ageing rapidly, with the proportion of citizens aged 65 and above increasing to 18.4 per cent in 2022. To develop a public-health response to ageing, we must consider the individual and environmental approaches that ameliorate the losses associated with older age</a:t>
            </a:r>
            <a:r>
              <a:rPr lang="es"/>
              <a:t>.</a:t>
            </a:r>
            <a:endParaRPr/>
          </a:p>
          <a:p>
            <a:pPr indent="0" lvl="0" marL="0" rtl="0" algn="l">
              <a:spcBef>
                <a:spcPts val="0"/>
              </a:spcBef>
              <a:spcAft>
                <a:spcPts val="0"/>
              </a:spcAft>
              <a:buNone/>
            </a:pPr>
            <a:r>
              <a:t/>
            </a:r>
            <a:endParaRPr/>
          </a:p>
        </p:txBody>
      </p:sp>
      <p:sp>
        <p:nvSpPr>
          <p:cNvPr id="130" name="Google Shape;130;p23"/>
          <p:cNvSpPr txBox="1"/>
          <p:nvPr>
            <p:ph type="title"/>
          </p:nvPr>
        </p:nvSpPr>
        <p:spPr>
          <a:xfrm>
            <a:off x="371025" y="2568000"/>
            <a:ext cx="3597300" cy="89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INTRODUCTION</a:t>
            </a:r>
            <a:endParaRPr/>
          </a:p>
        </p:txBody>
      </p:sp>
      <p:sp>
        <p:nvSpPr>
          <p:cNvPr id="131" name="Google Shape;131;p23"/>
          <p:cNvSpPr/>
          <p:nvPr/>
        </p:nvSpPr>
        <p:spPr>
          <a:xfrm>
            <a:off x="0" y="2796600"/>
            <a:ext cx="362100" cy="1988700"/>
          </a:xfrm>
          <a:prstGeom prst="rect">
            <a:avLst/>
          </a:prstGeom>
          <a:solidFill>
            <a:schemeClr val="accent3">
              <a:alpha val="584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35" name="Shape 135"/>
        <p:cNvGrpSpPr/>
        <p:nvPr/>
      </p:nvGrpSpPr>
      <p:grpSpPr>
        <a:xfrm>
          <a:off x="0" y="0"/>
          <a:ext cx="0" cy="0"/>
          <a:chOff x="0" y="0"/>
          <a:chExt cx="0" cy="0"/>
        </a:xfrm>
      </p:grpSpPr>
      <p:sp>
        <p:nvSpPr>
          <p:cNvPr id="136" name="Google Shape;136;p24"/>
          <p:cNvSpPr/>
          <p:nvPr/>
        </p:nvSpPr>
        <p:spPr>
          <a:xfrm rot="-5400000">
            <a:off x="6349650" y="643825"/>
            <a:ext cx="1057500" cy="310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4"/>
          <p:cNvSpPr txBox="1"/>
          <p:nvPr>
            <p:ph type="ctrTitle"/>
          </p:nvPr>
        </p:nvSpPr>
        <p:spPr>
          <a:xfrm>
            <a:off x="4333575" y="710675"/>
            <a:ext cx="3986400" cy="2054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 SMART NATION PROPOSAL</a:t>
            </a:r>
            <a:endParaRPr sz="2800">
              <a:solidFill>
                <a:schemeClr val="lt1"/>
              </a:solidFill>
            </a:endParaRPr>
          </a:p>
        </p:txBody>
      </p:sp>
      <p:sp>
        <p:nvSpPr>
          <p:cNvPr id="138" name="Google Shape;138;p24"/>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0C343D"/>
                </a:solidFill>
                <a:latin typeface="Didact Gothic"/>
                <a:ea typeface="Didact Gothic"/>
                <a:cs typeface="Didact Gothic"/>
                <a:sym typeface="Didact Gothic"/>
              </a:rPr>
              <a:t>Prosthesis to assist those who </a:t>
            </a:r>
            <a:r>
              <a:rPr lang="es">
                <a:solidFill>
                  <a:srgbClr val="0C343D"/>
                </a:solidFill>
                <a:latin typeface="Didact Gothic"/>
                <a:ea typeface="Didact Gothic"/>
                <a:cs typeface="Didact Gothic"/>
                <a:sym typeface="Didact Gothic"/>
              </a:rPr>
              <a:t>experience</a:t>
            </a:r>
            <a:r>
              <a:rPr lang="es">
                <a:solidFill>
                  <a:srgbClr val="0C343D"/>
                </a:solidFill>
                <a:latin typeface="Didact Gothic"/>
                <a:ea typeface="Didact Gothic"/>
                <a:cs typeface="Didact Gothic"/>
                <a:sym typeface="Didact Gothic"/>
              </a:rPr>
              <a:t> mobility issues and face general frailty. Our solution is equipped with AI enabled vision and voice activation systems, for mobility assistance. </a:t>
            </a:r>
            <a:endParaRPr/>
          </a:p>
        </p:txBody>
      </p:sp>
      <p:sp>
        <p:nvSpPr>
          <p:cNvPr id="139" name="Google Shape;139;p24"/>
          <p:cNvSpPr/>
          <p:nvPr/>
        </p:nvSpPr>
        <p:spPr>
          <a:xfrm rot="-5400000">
            <a:off x="86550" y="1580575"/>
            <a:ext cx="1057500" cy="1230600"/>
          </a:xfrm>
          <a:prstGeom prst="rect">
            <a:avLst/>
          </a:prstGeom>
          <a:gradFill>
            <a:gsLst>
              <a:gs pos="0">
                <a:srgbClr val="D4AFC3">
                  <a:alpha val="33725"/>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0" name="Google Shape;140;p24"/>
          <p:cNvPicPr preferRelativeResize="0"/>
          <p:nvPr/>
        </p:nvPicPr>
        <p:blipFill rotWithShape="1">
          <a:blip r:embed="rId3">
            <a:alphaModFix/>
          </a:blip>
          <a:srcRect b="9354" l="3580" r="-3579" t="0"/>
          <a:stretch/>
        </p:blipFill>
        <p:spPr>
          <a:xfrm>
            <a:off x="1223100" y="0"/>
            <a:ext cx="4255651"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5" title="video_2022-10-03_05-05-41.mp4">
            <a:hlinkClick r:id="rId3"/>
          </p:cNvPr>
          <p:cNvPicPr preferRelativeResize="0"/>
          <p:nvPr/>
        </p:nvPicPr>
        <p:blipFill>
          <a:blip r:embed="rId4">
            <a:alphaModFix/>
          </a:blip>
          <a:stretch>
            <a:fillRect/>
          </a:stretch>
        </p:blipFill>
        <p:spPr>
          <a:xfrm>
            <a:off x="967700" y="541800"/>
            <a:ext cx="6220750" cy="4059900"/>
          </a:xfrm>
          <a:prstGeom prst="rect">
            <a:avLst/>
          </a:prstGeom>
          <a:noFill/>
          <a:ln>
            <a:noFill/>
          </a:ln>
        </p:spPr>
      </p:pic>
      <p:sp>
        <p:nvSpPr>
          <p:cNvPr id="146" name="Google Shape;146;p25"/>
          <p:cNvSpPr/>
          <p:nvPr/>
        </p:nvSpPr>
        <p:spPr>
          <a:xfrm flipH="1" rot="-5400000">
            <a:off x="5836301" y="2013850"/>
            <a:ext cx="4059900" cy="111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5"/>
          <p:cNvSpPr/>
          <p:nvPr/>
        </p:nvSpPr>
        <p:spPr>
          <a:xfrm rot="5400000">
            <a:off x="4527603" y="1947125"/>
            <a:ext cx="1440300" cy="3881400"/>
          </a:xfrm>
          <a:prstGeom prst="rect">
            <a:avLst/>
          </a:prstGeom>
          <a:gradFill>
            <a:gsLst>
              <a:gs pos="0">
                <a:srgbClr val="D4AFC3">
                  <a:alpha val="33725"/>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5"/>
          <p:cNvSpPr txBox="1"/>
          <p:nvPr>
            <p:ph idx="1" type="subTitle"/>
          </p:nvPr>
        </p:nvSpPr>
        <p:spPr>
          <a:xfrm flipH="1">
            <a:off x="3873975" y="3350375"/>
            <a:ext cx="3194400" cy="29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chemeClr val="lt1"/>
                </a:solidFill>
              </a:rPr>
              <a:t>The Prosthesis in our prototype is a direct replacement of a hand. Our main purpose was to create a Prosthesis hand, capable of grabbing objects with built in features to assist those with mobility issues. Our hand can grab a variety of objects with </a:t>
            </a:r>
            <a:r>
              <a:rPr lang="es">
                <a:solidFill>
                  <a:schemeClr val="lt1"/>
                </a:solidFill>
              </a:rPr>
              <a:t>varying</a:t>
            </a:r>
            <a:r>
              <a:rPr lang="es">
                <a:solidFill>
                  <a:schemeClr val="lt1"/>
                </a:solidFill>
              </a:rPr>
              <a:t> </a:t>
            </a:r>
            <a:r>
              <a:rPr lang="es">
                <a:solidFill>
                  <a:schemeClr val="lt1"/>
                </a:solidFill>
              </a:rPr>
              <a:t>degrees</a:t>
            </a:r>
            <a:r>
              <a:rPr lang="es">
                <a:solidFill>
                  <a:schemeClr val="lt1"/>
                </a:solidFill>
              </a:rPr>
              <a:t> of force, with AI enabled features.</a:t>
            </a:r>
            <a:endParaRPr>
              <a:solidFill>
                <a:schemeClr val="lt1"/>
              </a:solidFill>
            </a:endParaRPr>
          </a:p>
        </p:txBody>
      </p:sp>
      <p:sp>
        <p:nvSpPr>
          <p:cNvPr id="149" name="Google Shape;149;p25"/>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lt1"/>
                </a:solidFill>
              </a:rPr>
              <a:t>CAPABILITIES</a:t>
            </a:r>
            <a:endParaRPr>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6"/>
          <p:cNvPicPr preferRelativeResize="0"/>
          <p:nvPr/>
        </p:nvPicPr>
        <p:blipFill rotWithShape="1">
          <a:blip r:embed="rId3">
            <a:alphaModFix/>
          </a:blip>
          <a:srcRect b="0" l="0" r="19198" t="0"/>
          <a:stretch/>
        </p:blipFill>
        <p:spPr>
          <a:xfrm>
            <a:off x="3607477" y="2632200"/>
            <a:ext cx="3607501" cy="2511301"/>
          </a:xfrm>
          <a:prstGeom prst="rect">
            <a:avLst/>
          </a:prstGeom>
          <a:noFill/>
          <a:ln>
            <a:noFill/>
          </a:ln>
        </p:spPr>
      </p:pic>
      <p:pic>
        <p:nvPicPr>
          <p:cNvPr id="155" name="Google Shape;155;p26"/>
          <p:cNvPicPr preferRelativeResize="0"/>
          <p:nvPr/>
        </p:nvPicPr>
        <p:blipFill rotWithShape="1">
          <a:blip r:embed="rId4">
            <a:alphaModFix/>
          </a:blip>
          <a:srcRect b="0" l="14101" r="14352" t="0"/>
          <a:stretch/>
        </p:blipFill>
        <p:spPr>
          <a:xfrm>
            <a:off x="0" y="0"/>
            <a:ext cx="3607501" cy="2632200"/>
          </a:xfrm>
          <a:prstGeom prst="rect">
            <a:avLst/>
          </a:prstGeom>
          <a:noFill/>
          <a:ln>
            <a:noFill/>
          </a:ln>
        </p:spPr>
      </p:pic>
      <p:sp>
        <p:nvSpPr>
          <p:cNvPr id="156" name="Google Shape;156;p26"/>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FUNCTIONALITY</a:t>
            </a:r>
            <a:endParaRPr/>
          </a:p>
        </p:txBody>
      </p:sp>
      <p:sp>
        <p:nvSpPr>
          <p:cNvPr id="157" name="Google Shape;157;p26"/>
          <p:cNvSpPr/>
          <p:nvPr/>
        </p:nvSpPr>
        <p:spPr>
          <a:xfrm>
            <a:off x="3607486" y="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6"/>
          <p:cNvSpPr/>
          <p:nvPr/>
        </p:nvSpPr>
        <p:spPr>
          <a:xfrm>
            <a:off x="0" y="2632200"/>
            <a:ext cx="3607500" cy="251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6"/>
          <p:cNvSpPr txBox="1"/>
          <p:nvPr>
            <p:ph idx="1" type="subTitle"/>
          </p:nvPr>
        </p:nvSpPr>
        <p:spPr>
          <a:xfrm>
            <a:off x="631884" y="1263591"/>
            <a:ext cx="2480700" cy="53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300">
                <a:solidFill>
                  <a:schemeClr val="lt1"/>
                </a:solidFill>
                <a:latin typeface="Didact Gothic"/>
                <a:ea typeface="Didact Gothic"/>
                <a:cs typeface="Didact Gothic"/>
                <a:sym typeface="Didact Gothic"/>
              </a:rPr>
              <a:t>User calls an object name that has been trained in the program. Their command is processed through voice recognition AI.</a:t>
            </a:r>
            <a:endParaRPr sz="1300">
              <a:solidFill>
                <a:schemeClr val="lt1"/>
              </a:solidFill>
            </a:endParaRPr>
          </a:p>
        </p:txBody>
      </p:sp>
      <p:sp>
        <p:nvSpPr>
          <p:cNvPr id="160" name="Google Shape;160;p26"/>
          <p:cNvSpPr txBox="1"/>
          <p:nvPr>
            <p:ph idx="3" type="subTitle"/>
          </p:nvPr>
        </p:nvSpPr>
        <p:spPr>
          <a:xfrm>
            <a:off x="4213664" y="1263591"/>
            <a:ext cx="2586000" cy="7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300">
                <a:solidFill>
                  <a:schemeClr val="lt1"/>
                </a:solidFill>
                <a:latin typeface="Didact Gothic"/>
                <a:ea typeface="Didact Gothic"/>
                <a:cs typeface="Didact Gothic"/>
                <a:sym typeface="Didact Gothic"/>
              </a:rPr>
              <a:t>Camera streams live feed to the Jetson Nano. AI implements object detection and classifies the object detected.</a:t>
            </a:r>
            <a:endParaRPr sz="1100">
              <a:solidFill>
                <a:schemeClr val="lt1"/>
              </a:solidFill>
            </a:endParaRPr>
          </a:p>
        </p:txBody>
      </p:sp>
      <p:sp>
        <p:nvSpPr>
          <p:cNvPr id="161" name="Google Shape;161;p26"/>
          <p:cNvSpPr txBox="1"/>
          <p:nvPr>
            <p:ph idx="5" type="subTitle"/>
          </p:nvPr>
        </p:nvSpPr>
        <p:spPr>
          <a:xfrm>
            <a:off x="631884" y="3766958"/>
            <a:ext cx="24807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300">
                <a:solidFill>
                  <a:schemeClr val="lt1"/>
                </a:solidFill>
              </a:rPr>
              <a:t>Using</a:t>
            </a:r>
            <a:r>
              <a:rPr lang="es" sz="1300">
                <a:solidFill>
                  <a:schemeClr val="lt1"/>
                </a:solidFill>
              </a:rPr>
              <a:t> electroencephalography waves to </a:t>
            </a:r>
            <a:r>
              <a:rPr lang="es" sz="1300">
                <a:solidFill>
                  <a:schemeClr val="lt1"/>
                </a:solidFill>
              </a:rPr>
              <a:t>classify</a:t>
            </a:r>
            <a:r>
              <a:rPr lang="es" sz="1300">
                <a:solidFill>
                  <a:schemeClr val="lt1"/>
                </a:solidFill>
              </a:rPr>
              <a:t> blinking as means of communication.</a:t>
            </a:r>
            <a:endParaRPr sz="1300">
              <a:solidFill>
                <a:schemeClr val="lt1"/>
              </a:solidFill>
            </a:endParaRPr>
          </a:p>
        </p:txBody>
      </p:sp>
      <p:sp>
        <p:nvSpPr>
          <p:cNvPr id="162" name="Google Shape;162;p26"/>
          <p:cNvSpPr txBox="1"/>
          <p:nvPr>
            <p:ph idx="2" type="ctrTitle"/>
          </p:nvPr>
        </p:nvSpPr>
        <p:spPr>
          <a:xfrm>
            <a:off x="4213664" y="694775"/>
            <a:ext cx="26979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lt1"/>
                </a:solidFill>
              </a:rPr>
              <a:t>COMPUTER VISION</a:t>
            </a:r>
            <a:endParaRPr>
              <a:solidFill>
                <a:schemeClr val="lt1"/>
              </a:solidFill>
            </a:endParaRPr>
          </a:p>
        </p:txBody>
      </p:sp>
      <p:sp>
        <p:nvSpPr>
          <p:cNvPr id="163" name="Google Shape;163;p26"/>
          <p:cNvSpPr txBox="1"/>
          <p:nvPr>
            <p:ph idx="4" type="ctrTitle"/>
          </p:nvPr>
        </p:nvSpPr>
        <p:spPr>
          <a:xfrm>
            <a:off x="631883" y="3184677"/>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700">
                <a:solidFill>
                  <a:schemeClr val="lt1"/>
                </a:solidFill>
              </a:rPr>
              <a:t>BRAINWAVE ACTIVATION</a:t>
            </a:r>
            <a:endParaRPr sz="1700">
              <a:solidFill>
                <a:schemeClr val="lt1"/>
              </a:solidFill>
            </a:endParaRPr>
          </a:p>
        </p:txBody>
      </p:sp>
      <p:sp>
        <p:nvSpPr>
          <p:cNvPr id="164" name="Google Shape;164;p26"/>
          <p:cNvSpPr txBox="1"/>
          <p:nvPr>
            <p:ph type="ctrTitle"/>
          </p:nvPr>
        </p:nvSpPr>
        <p:spPr>
          <a:xfrm>
            <a:off x="631875" y="694775"/>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lt1"/>
                </a:solidFill>
              </a:rPr>
              <a:t>VOICE ACTIVATION</a:t>
            </a:r>
            <a:endParaRPr>
              <a:solidFill>
                <a:schemeClr val="lt1"/>
              </a:solidFill>
            </a:endParaRPr>
          </a:p>
        </p:txBody>
      </p:sp>
      <p:sp>
        <p:nvSpPr>
          <p:cNvPr id="165" name="Google Shape;165;p26"/>
          <p:cNvSpPr txBox="1"/>
          <p:nvPr>
            <p:ph idx="7" type="ctrTitle"/>
          </p:nvPr>
        </p:nvSpPr>
        <p:spPr>
          <a:xfrm>
            <a:off x="4213664" y="3184684"/>
            <a:ext cx="25860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lt1"/>
                </a:solidFill>
              </a:rPr>
              <a:t>TRIGGER ACTION</a:t>
            </a:r>
            <a:endParaRPr>
              <a:solidFill>
                <a:schemeClr val="lt1"/>
              </a:solidFill>
            </a:endParaRPr>
          </a:p>
        </p:txBody>
      </p:sp>
      <p:sp>
        <p:nvSpPr>
          <p:cNvPr id="166" name="Google Shape;166;p26"/>
          <p:cNvSpPr txBox="1"/>
          <p:nvPr>
            <p:ph idx="8" type="subTitle"/>
          </p:nvPr>
        </p:nvSpPr>
        <p:spPr>
          <a:xfrm>
            <a:off x="4213664" y="3766958"/>
            <a:ext cx="2586000" cy="7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300">
                <a:solidFill>
                  <a:schemeClr val="lt1"/>
                </a:solidFill>
              </a:rPr>
              <a:t>A signal is sent from the Jetson Nano to the Arduino board. Triggering the Servos to rotate to a specified angle.</a:t>
            </a:r>
            <a:endParaRPr sz="1300">
              <a:solidFill>
                <a:schemeClr val="lt1"/>
              </a:solidFill>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7"/>
          <p:cNvPicPr preferRelativeResize="0"/>
          <p:nvPr/>
        </p:nvPicPr>
        <p:blipFill rotWithShape="1">
          <a:blip r:embed="rId3">
            <a:alphaModFix/>
          </a:blip>
          <a:srcRect b="-1750" l="8725" r="9728" t="10091"/>
          <a:stretch/>
        </p:blipFill>
        <p:spPr>
          <a:xfrm>
            <a:off x="851687" y="483850"/>
            <a:ext cx="5511626" cy="3313301"/>
          </a:xfrm>
          <a:prstGeom prst="rect">
            <a:avLst/>
          </a:prstGeom>
          <a:noFill/>
          <a:ln>
            <a:noFill/>
          </a:ln>
        </p:spPr>
      </p:pic>
      <p:sp>
        <p:nvSpPr>
          <p:cNvPr id="172" name="Google Shape;172;p27"/>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HARDWARE INVOLVED</a:t>
            </a:r>
            <a:endParaRPr/>
          </a:p>
        </p:txBody>
      </p:sp>
      <p:sp>
        <p:nvSpPr>
          <p:cNvPr id="173" name="Google Shape;173;p27"/>
          <p:cNvSpPr/>
          <p:nvPr/>
        </p:nvSpPr>
        <p:spPr>
          <a:xfrm>
            <a:off x="0" y="2882050"/>
            <a:ext cx="7215000" cy="2261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7"/>
          <p:cNvSpPr txBox="1"/>
          <p:nvPr>
            <p:ph idx="1" type="subTitle"/>
          </p:nvPr>
        </p:nvSpPr>
        <p:spPr>
          <a:xfrm>
            <a:off x="3854775" y="3782410"/>
            <a:ext cx="15222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100">
                <a:solidFill>
                  <a:schemeClr val="lt1"/>
                </a:solidFill>
              </a:rPr>
              <a:t>Custom generated 3D hand cast made of PLA 11. </a:t>
            </a:r>
            <a:r>
              <a:rPr lang="es" sz="1100">
                <a:solidFill>
                  <a:schemeClr val="lt1"/>
                </a:solidFill>
              </a:rPr>
              <a:t>Saturday</a:t>
            </a:r>
            <a:r>
              <a:rPr lang="es" sz="1100">
                <a:solidFill>
                  <a:schemeClr val="lt1"/>
                </a:solidFill>
              </a:rPr>
              <a:t> build, water resistant and cost effective. </a:t>
            </a:r>
            <a:endParaRPr sz="1100">
              <a:solidFill>
                <a:schemeClr val="lt1"/>
              </a:solidFill>
            </a:endParaRPr>
          </a:p>
        </p:txBody>
      </p:sp>
      <p:sp>
        <p:nvSpPr>
          <p:cNvPr id="175" name="Google Shape;175;p27"/>
          <p:cNvSpPr txBox="1"/>
          <p:nvPr>
            <p:ph idx="3" type="subTitle"/>
          </p:nvPr>
        </p:nvSpPr>
        <p:spPr>
          <a:xfrm>
            <a:off x="296552" y="3782400"/>
            <a:ext cx="1798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100">
                <a:solidFill>
                  <a:schemeClr val="lt1"/>
                </a:solidFill>
              </a:rPr>
              <a:t>Equipped with a Graphic Processing Unit to enable </a:t>
            </a:r>
            <a:r>
              <a:rPr lang="es" sz="1100">
                <a:solidFill>
                  <a:schemeClr val="lt1"/>
                </a:solidFill>
              </a:rPr>
              <a:t>instantaneous</a:t>
            </a:r>
            <a:r>
              <a:rPr lang="es" sz="1100">
                <a:solidFill>
                  <a:schemeClr val="lt1"/>
                </a:solidFill>
              </a:rPr>
              <a:t> object detection on camera feed.</a:t>
            </a:r>
            <a:endParaRPr sz="1100">
              <a:solidFill>
                <a:schemeClr val="lt1"/>
              </a:solidFill>
            </a:endParaRPr>
          </a:p>
        </p:txBody>
      </p:sp>
      <p:sp>
        <p:nvSpPr>
          <p:cNvPr id="176" name="Google Shape;176;p27"/>
          <p:cNvSpPr txBox="1"/>
          <p:nvPr>
            <p:ph idx="2" type="ctrTitle"/>
          </p:nvPr>
        </p:nvSpPr>
        <p:spPr>
          <a:xfrm>
            <a:off x="296539" y="3221635"/>
            <a:ext cx="18282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JETSON NANO</a:t>
            </a:r>
            <a:endParaRPr/>
          </a:p>
        </p:txBody>
      </p:sp>
      <p:sp>
        <p:nvSpPr>
          <p:cNvPr id="177" name="Google Shape;177;p27"/>
          <p:cNvSpPr txBox="1"/>
          <p:nvPr>
            <p:ph type="ctrTitle"/>
          </p:nvPr>
        </p:nvSpPr>
        <p:spPr>
          <a:xfrm>
            <a:off x="3854775" y="3221635"/>
            <a:ext cx="18282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TAILORED PROSTHESIS</a:t>
            </a:r>
            <a:endParaRPr/>
          </a:p>
        </p:txBody>
      </p:sp>
      <p:sp>
        <p:nvSpPr>
          <p:cNvPr id="178" name="Google Shape;178;p27"/>
          <p:cNvSpPr txBox="1"/>
          <p:nvPr>
            <p:ph idx="5" type="ctrTitle"/>
          </p:nvPr>
        </p:nvSpPr>
        <p:spPr>
          <a:xfrm>
            <a:off x="2242757" y="3221635"/>
            <a:ext cx="17988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ARDUINO</a:t>
            </a:r>
            <a:endParaRPr/>
          </a:p>
        </p:txBody>
      </p:sp>
      <p:sp>
        <p:nvSpPr>
          <p:cNvPr id="179" name="Google Shape;179;p27"/>
          <p:cNvSpPr txBox="1"/>
          <p:nvPr>
            <p:ph idx="6" type="subTitle"/>
          </p:nvPr>
        </p:nvSpPr>
        <p:spPr>
          <a:xfrm>
            <a:off x="2242750" y="3782400"/>
            <a:ext cx="15222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100">
                <a:solidFill>
                  <a:schemeClr val="lt1"/>
                </a:solidFill>
              </a:rPr>
              <a:t>A microcontroller which directs the digital components from the signals </a:t>
            </a:r>
            <a:r>
              <a:rPr lang="es" sz="1100">
                <a:solidFill>
                  <a:schemeClr val="lt1"/>
                </a:solidFill>
              </a:rPr>
              <a:t>received</a:t>
            </a:r>
            <a:r>
              <a:rPr lang="es" sz="1100">
                <a:solidFill>
                  <a:schemeClr val="lt1"/>
                </a:solidFill>
              </a:rPr>
              <a:t> from the Jetson Nano.</a:t>
            </a:r>
            <a:endParaRPr sz="1100">
              <a:solidFill>
                <a:schemeClr val="lt1"/>
              </a:solidFill>
            </a:endParaRPr>
          </a:p>
          <a:p>
            <a:pPr indent="0" lvl="0" marL="0" rtl="0" algn="l">
              <a:spcBef>
                <a:spcPts val="0"/>
              </a:spcBef>
              <a:spcAft>
                <a:spcPts val="0"/>
              </a:spcAft>
              <a:buNone/>
            </a:pPr>
            <a:r>
              <a:t/>
            </a:r>
            <a:endParaRPr>
              <a:solidFill>
                <a:schemeClr val="lt1"/>
              </a:solidFill>
            </a:endParaRPr>
          </a:p>
        </p:txBody>
      </p:sp>
      <p:sp>
        <p:nvSpPr>
          <p:cNvPr id="180" name="Google Shape;180;p27"/>
          <p:cNvSpPr/>
          <p:nvPr/>
        </p:nvSpPr>
        <p:spPr>
          <a:xfrm flipH="1" rot="10800000">
            <a:off x="13" y="2674750"/>
            <a:ext cx="7215000" cy="207300"/>
          </a:xfrm>
          <a:prstGeom prst="rect">
            <a:avLst/>
          </a:prstGeom>
          <a:solidFill>
            <a:schemeClr val="accent1">
              <a:alpha val="617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7"/>
          <p:cNvSpPr txBox="1"/>
          <p:nvPr/>
        </p:nvSpPr>
        <p:spPr>
          <a:xfrm>
            <a:off x="5590100" y="3404625"/>
            <a:ext cx="107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800">
                <a:solidFill>
                  <a:schemeClr val="lt1"/>
                </a:solidFill>
                <a:latin typeface="Livvic"/>
                <a:ea typeface="Livvic"/>
                <a:cs typeface="Livvic"/>
                <a:sym typeface="Livvic"/>
              </a:rPr>
              <a:t>MUSE 2</a:t>
            </a:r>
            <a:endParaRPr b="1" sz="1800">
              <a:solidFill>
                <a:schemeClr val="lt1"/>
              </a:solidFill>
              <a:latin typeface="Livvic"/>
              <a:ea typeface="Livvic"/>
              <a:cs typeface="Livvic"/>
              <a:sym typeface="Livvic"/>
            </a:endParaRPr>
          </a:p>
        </p:txBody>
      </p:sp>
      <p:sp>
        <p:nvSpPr>
          <p:cNvPr id="182" name="Google Shape;182;p27"/>
          <p:cNvSpPr txBox="1"/>
          <p:nvPr/>
        </p:nvSpPr>
        <p:spPr>
          <a:xfrm>
            <a:off x="5606775" y="3790125"/>
            <a:ext cx="1522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solidFill>
                  <a:schemeClr val="lt1"/>
                </a:solidFill>
                <a:latin typeface="Catamaran Light"/>
                <a:ea typeface="Catamaran Light"/>
                <a:cs typeface="Catamaran Light"/>
                <a:sym typeface="Catamaran Light"/>
              </a:rPr>
              <a:t>Multi-sensor device that provides real-time feedback on brain activity, heart rate, breathing, and body movements</a:t>
            </a:r>
            <a:endParaRPr sz="1100">
              <a:solidFill>
                <a:schemeClr val="lt1"/>
              </a:solidFill>
              <a:latin typeface="Catamaran Light"/>
              <a:ea typeface="Catamaran Light"/>
              <a:cs typeface="Catamaran Light"/>
              <a:sym typeface="Catamaran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28"/>
          <p:cNvPicPr preferRelativeResize="0"/>
          <p:nvPr/>
        </p:nvPicPr>
        <p:blipFill rotWithShape="1">
          <a:blip r:embed="rId3">
            <a:alphaModFix/>
          </a:blip>
          <a:srcRect b="0" l="0" r="32102" t="0"/>
          <a:stretch/>
        </p:blipFill>
        <p:spPr>
          <a:xfrm>
            <a:off x="6552350" y="0"/>
            <a:ext cx="2619300" cy="5143501"/>
          </a:xfrm>
          <a:prstGeom prst="rect">
            <a:avLst/>
          </a:prstGeom>
          <a:noFill/>
          <a:ln>
            <a:noFill/>
          </a:ln>
        </p:spPr>
      </p:pic>
      <p:sp>
        <p:nvSpPr>
          <p:cNvPr id="188" name="Google Shape;188;p28"/>
          <p:cNvSpPr/>
          <p:nvPr/>
        </p:nvSpPr>
        <p:spPr>
          <a:xfrm>
            <a:off x="5885400" y="810700"/>
            <a:ext cx="1329600" cy="4370100"/>
          </a:xfrm>
          <a:prstGeom prst="rect">
            <a:avLst/>
          </a:prstGeom>
          <a:solidFill>
            <a:schemeClr val="accent1">
              <a:alpha val="732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8"/>
          <p:cNvSpPr/>
          <p:nvPr/>
        </p:nvSpPr>
        <p:spPr>
          <a:xfrm>
            <a:off x="4281050" y="975325"/>
            <a:ext cx="2271300" cy="1165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8"/>
          <p:cNvSpPr/>
          <p:nvPr/>
        </p:nvSpPr>
        <p:spPr>
          <a:xfrm>
            <a:off x="0" y="0"/>
            <a:ext cx="1329600" cy="4370100"/>
          </a:xfrm>
          <a:prstGeom prst="rect">
            <a:avLst/>
          </a:prstGeom>
          <a:solidFill>
            <a:schemeClr val="accent1">
              <a:alpha val="732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8"/>
          <p:cNvSpPr/>
          <p:nvPr/>
        </p:nvSpPr>
        <p:spPr>
          <a:xfrm>
            <a:off x="720000" y="975325"/>
            <a:ext cx="2271300" cy="1165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8"/>
          <p:cNvSpPr txBox="1"/>
          <p:nvPr>
            <p:ph type="ctrTitle"/>
          </p:nvPr>
        </p:nvSpPr>
        <p:spPr>
          <a:xfrm rot="5400000">
            <a:off x="6381375" y="2144975"/>
            <a:ext cx="35739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lt1"/>
                </a:solidFill>
              </a:rPr>
              <a:t>AI IMPLEMENTATION</a:t>
            </a:r>
            <a:endParaRPr>
              <a:solidFill>
                <a:schemeClr val="lt1"/>
              </a:solidFill>
            </a:endParaRPr>
          </a:p>
        </p:txBody>
      </p:sp>
      <p:sp>
        <p:nvSpPr>
          <p:cNvPr id="193" name="Google Shape;193;p28"/>
          <p:cNvSpPr txBox="1"/>
          <p:nvPr>
            <p:ph idx="1" type="subTitle"/>
          </p:nvPr>
        </p:nvSpPr>
        <p:spPr>
          <a:xfrm>
            <a:off x="1589564" y="2015550"/>
            <a:ext cx="16266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s" sz="1100"/>
              <a:t>We use AI for voice recognition, identifying and comparing the text picked up with the data trained. The data returned is compared with the vision system to establish the next course of action.</a:t>
            </a:r>
            <a:endParaRPr sz="1100"/>
          </a:p>
        </p:txBody>
      </p:sp>
      <p:sp>
        <p:nvSpPr>
          <p:cNvPr id="194" name="Google Shape;194;p28"/>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100">
                <a:solidFill>
                  <a:schemeClr val="dk1"/>
                </a:solidFill>
              </a:rPr>
              <a:t>Live camera feed undergo an object recognition </a:t>
            </a:r>
            <a:r>
              <a:rPr lang="es" sz="1100">
                <a:solidFill>
                  <a:schemeClr val="dk1"/>
                </a:solidFill>
              </a:rPr>
              <a:t>algorithm</a:t>
            </a:r>
            <a:r>
              <a:rPr lang="es" sz="1100">
                <a:solidFill>
                  <a:schemeClr val="dk1"/>
                </a:solidFill>
              </a:rPr>
              <a:t> and distance estimation. The visual </a:t>
            </a:r>
            <a:r>
              <a:rPr lang="es" sz="1100">
                <a:solidFill>
                  <a:schemeClr val="dk1"/>
                </a:solidFill>
              </a:rPr>
              <a:t>information is</a:t>
            </a:r>
            <a:r>
              <a:rPr lang="es" sz="1100">
                <a:solidFill>
                  <a:schemeClr val="dk1"/>
                </a:solidFill>
              </a:rPr>
              <a:t> compared to the voice data fed to the hand as commands. </a:t>
            </a:r>
            <a:endParaRPr sz="1100">
              <a:solidFill>
                <a:schemeClr val="dk1"/>
              </a:solidFill>
            </a:endParaRPr>
          </a:p>
          <a:p>
            <a:pPr indent="0" lvl="0" marL="0" rtl="0" algn="r">
              <a:lnSpc>
                <a:spcPct val="115000"/>
              </a:lnSpc>
              <a:spcBef>
                <a:spcPts val="0"/>
              </a:spcBef>
              <a:spcAft>
                <a:spcPts val="1600"/>
              </a:spcAft>
              <a:buNone/>
            </a:pPr>
            <a:r>
              <a:t/>
            </a:r>
            <a:endParaRPr sz="1100">
              <a:solidFill>
                <a:schemeClr val="dk1"/>
              </a:solidFill>
            </a:endParaRPr>
          </a:p>
        </p:txBody>
      </p:sp>
      <p:sp>
        <p:nvSpPr>
          <p:cNvPr id="195" name="Google Shape;195;p28"/>
          <p:cNvSpPr txBox="1"/>
          <p:nvPr>
            <p:ph idx="4" type="ctrTitle"/>
          </p:nvPr>
        </p:nvSpPr>
        <p:spPr>
          <a:xfrm>
            <a:off x="3075567" y="1762400"/>
            <a:ext cx="2619300" cy="384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VISION</a:t>
            </a:r>
            <a:endParaRPr>
              <a:solidFill>
                <a:schemeClr val="lt1"/>
              </a:solidFill>
            </a:endParaRPr>
          </a:p>
        </p:txBody>
      </p:sp>
      <p:sp>
        <p:nvSpPr>
          <p:cNvPr id="196" name="Google Shape;196;p28"/>
          <p:cNvSpPr txBox="1"/>
          <p:nvPr>
            <p:ph idx="2" type="ctrTitle"/>
          </p:nvPr>
        </p:nvSpPr>
        <p:spPr>
          <a:xfrm>
            <a:off x="1546151" y="1531088"/>
            <a:ext cx="2619300" cy="3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lt1"/>
                </a:solidFill>
              </a:rPr>
              <a:t>VOICE</a:t>
            </a:r>
            <a:endParaRPr>
              <a:solidFill>
                <a:schemeClr val="lt1"/>
              </a:solidFill>
            </a:endParaRPr>
          </a:p>
        </p:txBody>
      </p:sp>
      <p:grpSp>
        <p:nvGrpSpPr>
          <p:cNvPr id="197" name="Google Shape;197;p28"/>
          <p:cNvGrpSpPr/>
          <p:nvPr/>
        </p:nvGrpSpPr>
        <p:grpSpPr>
          <a:xfrm>
            <a:off x="897318" y="1461921"/>
            <a:ext cx="533265" cy="523239"/>
            <a:chOff x="6219391" y="3816756"/>
            <a:chExt cx="356627" cy="334252"/>
          </a:xfrm>
        </p:grpSpPr>
        <p:sp>
          <p:nvSpPr>
            <p:cNvPr id="198" name="Google Shape;198;p28"/>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28"/>
          <p:cNvGrpSpPr/>
          <p:nvPr/>
        </p:nvGrpSpPr>
        <p:grpSpPr>
          <a:xfrm>
            <a:off x="5778392" y="1461934"/>
            <a:ext cx="533240" cy="523222"/>
            <a:chOff x="5326878" y="1980358"/>
            <a:chExt cx="350332" cy="346229"/>
          </a:xfrm>
        </p:grpSpPr>
        <p:sp>
          <p:nvSpPr>
            <p:cNvPr id="203" name="Google Shape;203;p28"/>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8"/>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8"/>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0" name="Shape 210"/>
        <p:cNvGrpSpPr/>
        <p:nvPr/>
      </p:nvGrpSpPr>
      <p:grpSpPr>
        <a:xfrm>
          <a:off x="0" y="0"/>
          <a:ext cx="0" cy="0"/>
          <a:chOff x="0" y="0"/>
          <a:chExt cx="0" cy="0"/>
        </a:xfrm>
      </p:grpSpPr>
      <p:pic>
        <p:nvPicPr>
          <p:cNvPr id="211" name="Google Shape;211;p29"/>
          <p:cNvPicPr preferRelativeResize="0"/>
          <p:nvPr/>
        </p:nvPicPr>
        <p:blipFill>
          <a:blip r:embed="rId3">
            <a:alphaModFix/>
          </a:blip>
          <a:stretch>
            <a:fillRect/>
          </a:stretch>
        </p:blipFill>
        <p:spPr>
          <a:xfrm>
            <a:off x="-326577" y="0"/>
            <a:ext cx="9797166" cy="5143500"/>
          </a:xfrm>
          <a:prstGeom prst="rect">
            <a:avLst/>
          </a:prstGeom>
          <a:noFill/>
          <a:ln>
            <a:noFill/>
          </a:ln>
        </p:spPr>
      </p:pic>
      <p:sp>
        <p:nvSpPr>
          <p:cNvPr id="212" name="Google Shape;212;p29"/>
          <p:cNvSpPr/>
          <p:nvPr/>
        </p:nvSpPr>
        <p:spPr>
          <a:xfrm rot="5400000">
            <a:off x="1428875" y="58500"/>
            <a:ext cx="3358800" cy="5026500"/>
          </a:xfrm>
          <a:prstGeom prst="rect">
            <a:avLst/>
          </a:prstGeom>
          <a:solidFill>
            <a:schemeClr val="accent1">
              <a:alpha val="617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9"/>
          <p:cNvSpPr txBox="1"/>
          <p:nvPr>
            <p:ph type="ctrTitle"/>
          </p:nvPr>
        </p:nvSpPr>
        <p:spPr>
          <a:xfrm>
            <a:off x="831200" y="2208150"/>
            <a:ext cx="2607300" cy="72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solidFill>
                  <a:schemeClr val="lt1"/>
                </a:solidFill>
              </a:rPr>
              <a:t>THANK YOU</a:t>
            </a:r>
            <a:endParaRPr sz="30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Engineering Project Proposal by Slidesgo">
  <a:themeElements>
    <a:clrScheme name="Simple Light">
      <a:dk1>
        <a:srgbClr val="434343"/>
      </a:dk1>
      <a:lt1>
        <a:srgbClr val="FFFFFF"/>
      </a:lt1>
      <a:dk2>
        <a:srgbClr val="595959"/>
      </a:dk2>
      <a:lt2>
        <a:srgbClr val="EEEEEE"/>
      </a:lt2>
      <a:accent1>
        <a:srgbClr val="A16685"/>
      </a:accent1>
      <a:accent2>
        <a:srgbClr val="212121"/>
      </a:accent2>
      <a:accent3>
        <a:srgbClr val="D4AFC3"/>
      </a:accent3>
      <a:accent4>
        <a:srgbClr val="AD3E79"/>
      </a:accent4>
      <a:accent5>
        <a:srgbClr val="CF6DA1"/>
      </a:accent5>
      <a:accent6>
        <a:srgbClr val="6E3855"/>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